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20D3-6A80-49CF-8434-D9FFB5FB244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BAE63-BFC2-410D-B7A7-058851160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MacArthur, Douglas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191000"/>
            <a:ext cx="2382520" cy="2667000"/>
          </a:xfrm>
          <a:prstGeom prst="rect">
            <a:avLst/>
          </a:prstGeom>
          <a:noFill/>
        </p:spPr>
      </p:pic>
      <p:pic>
        <p:nvPicPr>
          <p:cNvPr id="1026" name="Picture 2" descr="http://www.thetruthseeker.co.uk/wordpress/wp-content/uploads/2012/03/Winston_Church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2319719" cy="3124200"/>
          </a:xfrm>
          <a:prstGeom prst="rect">
            <a:avLst/>
          </a:prstGeom>
          <a:noFill/>
        </p:spPr>
      </p:pic>
      <p:pic>
        <p:nvPicPr>
          <p:cNvPr id="1028" name="Picture 4" descr="http://www.gnosticliberationfront.com/ro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0"/>
            <a:ext cx="2286000" cy="3140477"/>
          </a:xfrm>
          <a:prstGeom prst="rect">
            <a:avLst/>
          </a:prstGeom>
          <a:noFill/>
        </p:spPr>
      </p:pic>
      <p:pic>
        <p:nvPicPr>
          <p:cNvPr id="1030" name="Picture 6" descr="http://www.spartacus.schoolnet.co.uk/2WWhiroshit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0"/>
            <a:ext cx="2133600" cy="3129280"/>
          </a:xfrm>
          <a:prstGeom prst="rect">
            <a:avLst/>
          </a:prstGeom>
          <a:noFill/>
        </p:spPr>
      </p:pic>
      <p:pic>
        <p:nvPicPr>
          <p:cNvPr id="1032" name="Picture 8" descr="http://indianewsdiary.com/wp-content/uploads/2011/11/adolf-hitler_8659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0"/>
            <a:ext cx="2438400" cy="3094416"/>
          </a:xfrm>
          <a:prstGeom prst="rect">
            <a:avLst/>
          </a:prstGeom>
          <a:noFill/>
        </p:spPr>
      </p:pic>
      <p:pic>
        <p:nvPicPr>
          <p:cNvPr id="1034" name="Picture 10" descr="http://25.media.tumblr.com/tumblr_mbnmh6Lif91qeb13fo4_128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" y="3733800"/>
            <a:ext cx="2224587" cy="3124199"/>
          </a:xfrm>
          <a:prstGeom prst="rect">
            <a:avLst/>
          </a:prstGeom>
          <a:noFill/>
        </p:spPr>
      </p:pic>
      <p:pic>
        <p:nvPicPr>
          <p:cNvPr id="1036" name="Picture 12" descr="http://media.mahalo.com/images/3/3e/Stalin_LH_10090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09800" y="3810000"/>
            <a:ext cx="2411103" cy="3048000"/>
          </a:xfrm>
          <a:prstGeom prst="rect">
            <a:avLst/>
          </a:prstGeom>
          <a:noFill/>
        </p:spPr>
      </p:pic>
      <p:pic>
        <p:nvPicPr>
          <p:cNvPr id="1040" name="Picture 16" descr="http://t2.gstatic.com/images?q=tbn:ANd9GcSQQRhiAx_30SiP_W97-vM6A0yH3nGfNUYT7hYTw_4JPzsVUue6d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78182" y="4038600"/>
            <a:ext cx="2265818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2012-11-12T17:42:46Z</dcterms:created>
  <dcterms:modified xsi:type="dcterms:W3CDTF">2012-11-12T18:05:26Z</dcterms:modified>
</cp:coreProperties>
</file>